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4" r:id="rId3"/>
  </p:sldIdLst>
  <p:sldSz cx="9906000" cy="6858000" type="A4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1D61"/>
    <a:srgbClr val="FE341E"/>
    <a:srgbClr val="46225D"/>
    <a:srgbClr val="FDC206"/>
    <a:srgbClr val="47225E"/>
    <a:srgbClr val="48225F"/>
    <a:srgbClr val="9900CC"/>
    <a:srgbClr val="CC0000"/>
    <a:srgbClr val="B62D12"/>
    <a:srgbClr val="267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62" y="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1B66-95C0-49BA-92E9-F843699F0BDC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F1C8-CD1B-4895-8F5D-6F32D3C4E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888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1B66-95C0-49BA-92E9-F843699F0BDC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F1C8-CD1B-4895-8F5D-6F32D3C4E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216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1B66-95C0-49BA-92E9-F843699F0BDC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F1C8-CD1B-4895-8F5D-6F32D3C4E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8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1B66-95C0-49BA-92E9-F843699F0BDC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F1C8-CD1B-4895-8F5D-6F32D3C4E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516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1B66-95C0-49BA-92E9-F843699F0BDC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F1C8-CD1B-4895-8F5D-6F32D3C4E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266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1B66-95C0-49BA-92E9-F843699F0BDC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F1C8-CD1B-4895-8F5D-6F32D3C4E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93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1B66-95C0-49BA-92E9-F843699F0BDC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F1C8-CD1B-4895-8F5D-6F32D3C4E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6693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1B66-95C0-49BA-92E9-F843699F0BDC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F1C8-CD1B-4895-8F5D-6F32D3C4E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49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1B66-95C0-49BA-92E9-F843699F0BDC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F1C8-CD1B-4895-8F5D-6F32D3C4E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17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1B66-95C0-49BA-92E9-F843699F0BDC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F1C8-CD1B-4895-8F5D-6F32D3C4E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768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1B66-95C0-49BA-92E9-F843699F0BDC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F1C8-CD1B-4895-8F5D-6F32D3C4E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5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A1B66-95C0-49BA-92E9-F843699F0BDC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6F1C8-CD1B-4895-8F5D-6F32D3C4E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10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AD592473-97AC-466D-A06B-673C06212E5B}"/>
              </a:ext>
            </a:extLst>
          </p:cNvPr>
          <p:cNvSpPr txBox="1">
            <a:spLocks/>
          </p:cNvSpPr>
          <p:nvPr/>
        </p:nvSpPr>
        <p:spPr>
          <a:xfrm>
            <a:off x="5215350" y="337026"/>
            <a:ext cx="2160240" cy="6188318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ja-JP" sz="1050" kern="100" dirty="0">
              <a:solidFill>
                <a:schemeClr val="accent1">
                  <a:lumMod val="75000"/>
                </a:schemeClr>
              </a:solidFill>
              <a:effectLst/>
              <a:ea typeface="ＭＳ 明朝"/>
              <a:cs typeface="Times New Roman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9753E5E-4CD2-4CAD-9565-55571701874A}"/>
              </a:ext>
            </a:extLst>
          </p:cNvPr>
          <p:cNvSpPr txBox="1">
            <a:spLocks/>
          </p:cNvSpPr>
          <p:nvPr/>
        </p:nvSpPr>
        <p:spPr>
          <a:xfrm>
            <a:off x="344488" y="337026"/>
            <a:ext cx="2160240" cy="6188318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ja-JP" sz="1050" kern="100" dirty="0">
              <a:solidFill>
                <a:schemeClr val="accent1">
                  <a:lumMod val="75000"/>
                </a:schemeClr>
              </a:solidFill>
              <a:effectLst/>
              <a:ea typeface="ＭＳ 明朝"/>
              <a:cs typeface="Times New Roman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409EF67-D763-4F14-ADFF-B3790DCFA03A}"/>
              </a:ext>
            </a:extLst>
          </p:cNvPr>
          <p:cNvSpPr/>
          <p:nvPr/>
        </p:nvSpPr>
        <p:spPr>
          <a:xfrm>
            <a:off x="344488" y="5837188"/>
            <a:ext cx="2160240" cy="58628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6">
            <a:extLst>
              <a:ext uri="{FF2B5EF4-FFF2-40B4-BE49-F238E27FC236}">
                <a16:creationId xmlns:a16="http://schemas.microsoft.com/office/drawing/2014/main" id="{2E64D7BB-4965-451B-9209-47C71043B432}"/>
              </a:ext>
            </a:extLst>
          </p:cNvPr>
          <p:cNvSpPr txBox="1">
            <a:spLocks/>
          </p:cNvSpPr>
          <p:nvPr/>
        </p:nvSpPr>
        <p:spPr>
          <a:xfrm>
            <a:off x="2779919" y="337026"/>
            <a:ext cx="2160240" cy="6188318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ja-JP" sz="1050" kern="100" dirty="0">
              <a:solidFill>
                <a:schemeClr val="accent1">
                  <a:lumMod val="75000"/>
                </a:schemeClr>
              </a:solidFill>
              <a:effectLst/>
              <a:ea typeface="ＭＳ 明朝"/>
              <a:cs typeface="Times New Roman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941A4D6-AC2C-4D52-9FF6-944D08133BED}"/>
              </a:ext>
            </a:extLst>
          </p:cNvPr>
          <p:cNvSpPr/>
          <p:nvPr/>
        </p:nvSpPr>
        <p:spPr>
          <a:xfrm>
            <a:off x="2779919" y="5837188"/>
            <a:ext cx="2160240" cy="5862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42EDD912-E8A7-4258-AC90-0550B24C1264}"/>
              </a:ext>
            </a:extLst>
          </p:cNvPr>
          <p:cNvGrpSpPr/>
          <p:nvPr/>
        </p:nvGrpSpPr>
        <p:grpSpPr>
          <a:xfrm>
            <a:off x="5215350" y="5837188"/>
            <a:ext cx="2160240" cy="586282"/>
            <a:chOff x="7329264" y="4783037"/>
            <a:chExt cx="2160240" cy="586282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71EEE280-0210-4552-BFD4-54754F723BBD}"/>
                </a:ext>
              </a:extLst>
            </p:cNvPr>
            <p:cNvSpPr/>
            <p:nvPr/>
          </p:nvSpPr>
          <p:spPr>
            <a:xfrm>
              <a:off x="7329264" y="4783037"/>
              <a:ext cx="2160240" cy="586282"/>
            </a:xfrm>
            <a:prstGeom prst="rect">
              <a:avLst/>
            </a:prstGeom>
            <a:solidFill>
              <a:srgbClr val="FE3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1ACB018F-E1C0-43CE-9CBD-552C73CA420A}"/>
                </a:ext>
              </a:extLst>
            </p:cNvPr>
            <p:cNvSpPr/>
            <p:nvPr/>
          </p:nvSpPr>
          <p:spPr>
            <a:xfrm>
              <a:off x="7738975" y="4882133"/>
              <a:ext cx="1416171" cy="36812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prstTxWarp prst="textPlain">
                <a:avLst/>
              </a:prstTxWarp>
              <a:spAutoFit/>
            </a:bodyPr>
            <a:lstStyle/>
            <a:p>
              <a:pPr algn="ctr"/>
              <a:r>
                <a:rPr lang="ja-JP" altLang="en-US" sz="900" b="1" kern="100" cap="none" dirty="0">
                  <a:ln w="12700">
                    <a:noFill/>
                    <a:prstDash val="solid"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ポスター</a:t>
              </a:r>
              <a:endParaRPr lang="ja-JP" altLang="en-US" sz="900" b="1" cap="none" dirty="0">
                <a:ln w="1270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A61BF1BD-F405-51EE-F5B9-7466487C767F}"/>
              </a:ext>
            </a:extLst>
          </p:cNvPr>
          <p:cNvSpPr/>
          <p:nvPr/>
        </p:nvSpPr>
        <p:spPr>
          <a:xfrm>
            <a:off x="5676957" y="327558"/>
            <a:ext cx="1237026" cy="5509629"/>
          </a:xfrm>
          <a:prstGeom prst="rect">
            <a:avLst/>
          </a:prstGeom>
          <a:solidFill>
            <a:srgbClr val="FE3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AA6C6FD-064B-46C9-DD14-4AAC17D5F0EB}"/>
              </a:ext>
            </a:extLst>
          </p:cNvPr>
          <p:cNvSpPr/>
          <p:nvPr/>
        </p:nvSpPr>
        <p:spPr>
          <a:xfrm>
            <a:off x="3241526" y="327558"/>
            <a:ext cx="1237026" cy="550962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228D7DB7-2967-6923-AF14-2C0F7C6276F2}"/>
              </a:ext>
            </a:extLst>
          </p:cNvPr>
          <p:cNvSpPr/>
          <p:nvPr/>
        </p:nvSpPr>
        <p:spPr>
          <a:xfrm>
            <a:off x="806095" y="327558"/>
            <a:ext cx="1237026" cy="550962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4595DBB1-70CA-A4B0-1A3D-6615F957FF75}"/>
              </a:ext>
            </a:extLst>
          </p:cNvPr>
          <p:cNvSpPr/>
          <p:nvPr/>
        </p:nvSpPr>
        <p:spPr>
          <a:xfrm>
            <a:off x="3193810" y="5936284"/>
            <a:ext cx="1416171" cy="36812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900" b="1" kern="100" cap="none" dirty="0">
                <a:ln w="1270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エクセル</a:t>
            </a:r>
            <a:endParaRPr lang="ja-JP" altLang="en-US" sz="900" b="1" cap="none" dirty="0">
              <a:ln w="12700">
                <a:noFill/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462D6A19-3C73-55C5-9871-337DE9D0AE31}"/>
              </a:ext>
            </a:extLst>
          </p:cNvPr>
          <p:cNvSpPr/>
          <p:nvPr/>
        </p:nvSpPr>
        <p:spPr>
          <a:xfrm>
            <a:off x="848688" y="5936284"/>
            <a:ext cx="1116000" cy="36812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900" b="1" kern="100" cap="none" dirty="0">
                <a:ln w="1270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ワード</a:t>
            </a:r>
            <a:endParaRPr lang="ja-JP" altLang="en-US" sz="900" b="1" cap="none" dirty="0">
              <a:ln w="12700">
                <a:noFill/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6D27F730-162A-52FC-7FED-DAA22FD06A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532" y="403445"/>
            <a:ext cx="811062" cy="796097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C0410FE3-98C7-03ED-C831-A4F5C02796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169" y="403445"/>
            <a:ext cx="811062" cy="796097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92E2BC98-68D0-E8ED-D62E-BF8F05B479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194" y="403445"/>
            <a:ext cx="811062" cy="796097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CB843012-360D-B93B-EFC1-2122C52ACE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257" y="1248167"/>
            <a:ext cx="859611" cy="3981033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DA7C3DA8-5338-E7F9-3A36-A6ABF59945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5106" y="1248167"/>
            <a:ext cx="859611" cy="3981033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11C909EB-E9A8-3D07-803A-CD5286C60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340" y="1248167"/>
            <a:ext cx="859611" cy="3981033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4082FFAD-6AD7-38D5-6E7A-7E0638C3E3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670" y="5229200"/>
            <a:ext cx="1463167" cy="609653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C56BBA53-1BE4-08E8-7580-71A1BC6CE0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0311" y="5229200"/>
            <a:ext cx="1463167" cy="609653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B56DBE79-155A-3BE1-0FDC-3C8861DEEC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1561" y="5229200"/>
            <a:ext cx="1463167" cy="609653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0A6C3BD-928C-8467-5A11-B0533A79F7B2}"/>
              </a:ext>
            </a:extLst>
          </p:cNvPr>
          <p:cNvSpPr txBox="1"/>
          <p:nvPr/>
        </p:nvSpPr>
        <p:spPr>
          <a:xfrm>
            <a:off x="-1887760" y="403445"/>
            <a:ext cx="1693612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印刷用</a:t>
            </a:r>
          </a:p>
        </p:txBody>
      </p:sp>
    </p:spTree>
    <p:extLst>
      <p:ext uri="{BB962C8B-B14F-4D97-AF65-F5344CB8AC3E}">
        <p14:creationId xmlns:p14="http://schemas.microsoft.com/office/powerpoint/2010/main" val="1226246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AD592473-97AC-466D-A06B-673C06212E5B}"/>
              </a:ext>
            </a:extLst>
          </p:cNvPr>
          <p:cNvSpPr txBox="1">
            <a:spLocks/>
          </p:cNvSpPr>
          <p:nvPr/>
        </p:nvSpPr>
        <p:spPr>
          <a:xfrm>
            <a:off x="5215350" y="337026"/>
            <a:ext cx="2160240" cy="6188318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ja-JP" sz="1050" kern="100" dirty="0">
              <a:solidFill>
                <a:schemeClr val="accent1">
                  <a:lumMod val="75000"/>
                </a:schemeClr>
              </a:solidFill>
              <a:effectLst/>
              <a:ea typeface="ＭＳ 明朝"/>
              <a:cs typeface="Times New Roman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9753E5E-4CD2-4CAD-9565-55571701874A}"/>
              </a:ext>
            </a:extLst>
          </p:cNvPr>
          <p:cNvSpPr txBox="1">
            <a:spLocks/>
          </p:cNvSpPr>
          <p:nvPr/>
        </p:nvSpPr>
        <p:spPr>
          <a:xfrm>
            <a:off x="344488" y="337026"/>
            <a:ext cx="2160240" cy="6188318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ja-JP" sz="1050" kern="100" dirty="0">
              <a:solidFill>
                <a:schemeClr val="accent1">
                  <a:lumMod val="75000"/>
                </a:schemeClr>
              </a:solidFill>
              <a:effectLst/>
              <a:ea typeface="ＭＳ 明朝"/>
              <a:cs typeface="Times New Roman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409EF67-D763-4F14-ADFF-B3790DCFA03A}"/>
              </a:ext>
            </a:extLst>
          </p:cNvPr>
          <p:cNvSpPr/>
          <p:nvPr/>
        </p:nvSpPr>
        <p:spPr>
          <a:xfrm>
            <a:off x="344488" y="5837188"/>
            <a:ext cx="2160240" cy="58628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6">
            <a:extLst>
              <a:ext uri="{FF2B5EF4-FFF2-40B4-BE49-F238E27FC236}">
                <a16:creationId xmlns:a16="http://schemas.microsoft.com/office/drawing/2014/main" id="{2E64D7BB-4965-451B-9209-47C71043B432}"/>
              </a:ext>
            </a:extLst>
          </p:cNvPr>
          <p:cNvSpPr txBox="1">
            <a:spLocks/>
          </p:cNvSpPr>
          <p:nvPr/>
        </p:nvSpPr>
        <p:spPr>
          <a:xfrm>
            <a:off x="2779919" y="337026"/>
            <a:ext cx="2160240" cy="6188318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ja-JP" sz="1050" kern="100" dirty="0">
              <a:solidFill>
                <a:schemeClr val="accent1">
                  <a:lumMod val="75000"/>
                </a:schemeClr>
              </a:solidFill>
              <a:effectLst/>
              <a:ea typeface="ＭＳ 明朝"/>
              <a:cs typeface="Times New Roman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941A4D6-AC2C-4D52-9FF6-944D08133BED}"/>
              </a:ext>
            </a:extLst>
          </p:cNvPr>
          <p:cNvSpPr/>
          <p:nvPr/>
        </p:nvSpPr>
        <p:spPr>
          <a:xfrm>
            <a:off x="2779919" y="5837188"/>
            <a:ext cx="2160240" cy="5862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42EDD912-E8A7-4258-AC90-0550B24C1264}"/>
              </a:ext>
            </a:extLst>
          </p:cNvPr>
          <p:cNvGrpSpPr/>
          <p:nvPr/>
        </p:nvGrpSpPr>
        <p:grpSpPr>
          <a:xfrm>
            <a:off x="5215350" y="5837188"/>
            <a:ext cx="2160240" cy="586282"/>
            <a:chOff x="7329264" y="4783037"/>
            <a:chExt cx="2160240" cy="586282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71EEE280-0210-4552-BFD4-54754F723BBD}"/>
                </a:ext>
              </a:extLst>
            </p:cNvPr>
            <p:cNvSpPr/>
            <p:nvPr/>
          </p:nvSpPr>
          <p:spPr>
            <a:xfrm>
              <a:off x="7329264" y="4783037"/>
              <a:ext cx="2160240" cy="586282"/>
            </a:xfrm>
            <a:prstGeom prst="rect">
              <a:avLst/>
            </a:prstGeom>
            <a:solidFill>
              <a:srgbClr val="FE3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1ACB018F-E1C0-43CE-9CBD-552C73CA420A}"/>
                </a:ext>
              </a:extLst>
            </p:cNvPr>
            <p:cNvSpPr/>
            <p:nvPr/>
          </p:nvSpPr>
          <p:spPr>
            <a:xfrm>
              <a:off x="7738975" y="4882133"/>
              <a:ext cx="1416171" cy="36812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prstTxWarp prst="textPlain">
                <a:avLst/>
              </a:prstTxWarp>
              <a:spAutoFit/>
            </a:bodyPr>
            <a:lstStyle/>
            <a:p>
              <a:pPr algn="ctr"/>
              <a:r>
                <a:rPr lang="ja-JP" altLang="en-US" sz="900" b="1" kern="100" cap="none" dirty="0">
                  <a:ln w="12700">
                    <a:noFill/>
                    <a:prstDash val="solid"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ポスター</a:t>
              </a:r>
              <a:endParaRPr lang="ja-JP" altLang="en-US" sz="900" b="1" cap="none" dirty="0">
                <a:ln w="1270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A61BF1BD-F405-51EE-F5B9-7466487C767F}"/>
              </a:ext>
            </a:extLst>
          </p:cNvPr>
          <p:cNvSpPr/>
          <p:nvPr/>
        </p:nvSpPr>
        <p:spPr>
          <a:xfrm>
            <a:off x="5676957" y="327558"/>
            <a:ext cx="1237026" cy="5509629"/>
          </a:xfrm>
          <a:prstGeom prst="rect">
            <a:avLst/>
          </a:prstGeom>
          <a:solidFill>
            <a:srgbClr val="FE3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AA6C6FD-064B-46C9-DD14-4AAC17D5F0EB}"/>
              </a:ext>
            </a:extLst>
          </p:cNvPr>
          <p:cNvSpPr/>
          <p:nvPr/>
        </p:nvSpPr>
        <p:spPr>
          <a:xfrm>
            <a:off x="3241526" y="327558"/>
            <a:ext cx="1237026" cy="550962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228D7DB7-2967-6923-AF14-2C0F7C6276F2}"/>
              </a:ext>
            </a:extLst>
          </p:cNvPr>
          <p:cNvSpPr/>
          <p:nvPr/>
        </p:nvSpPr>
        <p:spPr>
          <a:xfrm>
            <a:off x="806095" y="327558"/>
            <a:ext cx="1237026" cy="550962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4595DBB1-70CA-A4B0-1A3D-6615F957FF75}"/>
              </a:ext>
            </a:extLst>
          </p:cNvPr>
          <p:cNvSpPr/>
          <p:nvPr/>
        </p:nvSpPr>
        <p:spPr>
          <a:xfrm>
            <a:off x="3193810" y="5936284"/>
            <a:ext cx="1416171" cy="36812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900" b="1" kern="100" cap="none" dirty="0">
                <a:ln w="1270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エクセル</a:t>
            </a:r>
            <a:endParaRPr lang="ja-JP" altLang="en-US" sz="900" b="1" cap="none" dirty="0">
              <a:ln w="12700">
                <a:noFill/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462D6A19-3C73-55C5-9871-337DE9D0AE31}"/>
              </a:ext>
            </a:extLst>
          </p:cNvPr>
          <p:cNvSpPr/>
          <p:nvPr/>
        </p:nvSpPr>
        <p:spPr>
          <a:xfrm>
            <a:off x="848688" y="5936284"/>
            <a:ext cx="1116000" cy="36812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900" b="1" kern="100" cap="none" dirty="0">
                <a:ln w="1270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ワード</a:t>
            </a:r>
            <a:endParaRPr lang="ja-JP" altLang="en-US" sz="900" b="1" cap="none" dirty="0">
              <a:ln w="12700">
                <a:noFill/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F7AB6471-CC3B-3CBE-3F15-CBF274870611}"/>
              </a:ext>
            </a:extLst>
          </p:cNvPr>
          <p:cNvGrpSpPr/>
          <p:nvPr/>
        </p:nvGrpSpPr>
        <p:grpSpPr>
          <a:xfrm>
            <a:off x="766657" y="5225649"/>
            <a:ext cx="1376105" cy="533891"/>
            <a:chOff x="5538193" y="5063921"/>
            <a:chExt cx="1596220" cy="650017"/>
          </a:xfrm>
        </p:grpSpPr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ACA442E6-E28A-D9B2-EC07-AECE8A15633B}"/>
                </a:ext>
              </a:extLst>
            </p:cNvPr>
            <p:cNvSpPr txBox="1"/>
            <p:nvPr/>
          </p:nvSpPr>
          <p:spPr>
            <a:xfrm>
              <a:off x="5538193" y="5065998"/>
              <a:ext cx="1596220" cy="638475"/>
            </a:xfrm>
            <a:prstGeom prst="rect">
              <a:avLst/>
            </a:prstGeom>
            <a:noFill/>
          </p:spPr>
          <p:txBody>
            <a:bodyPr wrap="square" rtlCol="0">
              <a:prstTxWarp prst="textPlain">
                <a:avLst/>
              </a:prstTxWarp>
              <a:spAutoFit/>
            </a:bodyPr>
            <a:lstStyle/>
            <a:p>
              <a:r>
                <a:rPr kumimoji="1" lang="en-US" altLang="ja-JP" spc="-300" dirty="0">
                  <a:ln w="76200">
                    <a:solidFill>
                      <a:srgbClr val="441D61"/>
                    </a:solidFill>
                  </a:ln>
                  <a:solidFill>
                    <a:srgbClr val="FE341E"/>
                  </a:solidFill>
                  <a:latin typeface="モボ" panose="02000700000000000000" pitchFamily="50" charset="-128"/>
                  <a:ea typeface="モボ" panose="02000700000000000000" pitchFamily="50" charset="-128"/>
                  <a:cs typeface="07あかずきんポップ Heavy" panose="00000900000000000000" pitchFamily="50" charset="-128"/>
                </a:rPr>
                <a:t>2025</a:t>
              </a:r>
              <a:endParaRPr kumimoji="1" lang="ja-JP" altLang="en-US" spc="-300" dirty="0">
                <a:ln w="76200">
                  <a:solidFill>
                    <a:srgbClr val="441D61"/>
                  </a:solidFill>
                </a:ln>
                <a:solidFill>
                  <a:srgbClr val="FE341E"/>
                </a:solidFill>
                <a:latin typeface="モボ" panose="02000700000000000000" pitchFamily="50" charset="-128"/>
                <a:ea typeface="モボ" panose="02000700000000000000" pitchFamily="50" charset="-128"/>
                <a:cs typeface="07あかずきんポップ Heavy" panose="00000900000000000000" pitchFamily="50" charset="-128"/>
              </a:endParaRPr>
            </a:p>
          </p:txBody>
        </p:sp>
        <p:sp>
          <p:nvSpPr>
            <p:cNvPr id="69" name="テキスト ボックス 68">
              <a:extLst>
                <a:ext uri="{FF2B5EF4-FFF2-40B4-BE49-F238E27FC236}">
                  <a16:creationId xmlns:a16="http://schemas.microsoft.com/office/drawing/2014/main" id="{AA39568F-B750-C580-4C62-1993A4FA9CCF}"/>
                </a:ext>
              </a:extLst>
            </p:cNvPr>
            <p:cNvSpPr txBox="1"/>
            <p:nvPr/>
          </p:nvSpPr>
          <p:spPr>
            <a:xfrm>
              <a:off x="5538193" y="5063921"/>
              <a:ext cx="1596220" cy="638474"/>
            </a:xfrm>
            <a:prstGeom prst="rect">
              <a:avLst/>
            </a:prstGeom>
            <a:noFill/>
          </p:spPr>
          <p:txBody>
            <a:bodyPr wrap="square" rtlCol="0">
              <a:prstTxWarp prst="textPlain">
                <a:avLst/>
              </a:prstTxWarp>
              <a:spAutoFit/>
            </a:bodyPr>
            <a:lstStyle/>
            <a:p>
              <a:r>
                <a:rPr kumimoji="1" lang="en-US" altLang="ja-JP" spc="-300" dirty="0">
                  <a:solidFill>
                    <a:srgbClr val="FFC000"/>
                  </a:solidFill>
                  <a:latin typeface="モボ" panose="02000700000000000000" pitchFamily="50" charset="-128"/>
                  <a:ea typeface="モボ" panose="02000700000000000000" pitchFamily="50" charset="-128"/>
                  <a:cs typeface="07あかずきんポップ Heavy" panose="00000900000000000000" pitchFamily="50" charset="-128"/>
                </a:rPr>
                <a:t>2025</a:t>
              </a:r>
              <a:endParaRPr kumimoji="1" lang="ja-JP" altLang="en-US" spc="-300" dirty="0">
                <a:solidFill>
                  <a:srgbClr val="FFC000"/>
                </a:solidFill>
                <a:latin typeface="モボ" panose="02000700000000000000" pitchFamily="50" charset="-128"/>
                <a:ea typeface="モボ" panose="02000700000000000000" pitchFamily="50" charset="-128"/>
                <a:cs typeface="07あかずきんポップ Heavy" panose="00000900000000000000" pitchFamily="50" charset="-128"/>
              </a:endParaRPr>
            </a:p>
          </p:txBody>
        </p:sp>
        <p:sp>
          <p:nvSpPr>
            <p:cNvPr id="70" name="楕円 69">
              <a:extLst>
                <a:ext uri="{FF2B5EF4-FFF2-40B4-BE49-F238E27FC236}">
                  <a16:creationId xmlns:a16="http://schemas.microsoft.com/office/drawing/2014/main" id="{B8E3741B-3FE3-5F88-07E8-B81374C14718}"/>
                </a:ext>
              </a:extLst>
            </p:cNvPr>
            <p:cNvSpPr/>
            <p:nvPr/>
          </p:nvSpPr>
          <p:spPr>
            <a:xfrm>
              <a:off x="5974371" y="5137315"/>
              <a:ext cx="337983" cy="48213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pic>
          <p:nvPicPr>
            <p:cNvPr id="71" name="Picture 2" descr="akihiro-matsumura | 落書きイラスト, おすもう, お相撲さん イラスト">
              <a:extLst>
                <a:ext uri="{FF2B5EF4-FFF2-40B4-BE49-F238E27FC236}">
                  <a16:creationId xmlns:a16="http://schemas.microsoft.com/office/drawing/2014/main" id="{B3AC1C51-F1B2-E712-32FC-175860257E6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349" t="54223" r="51576" b="-585"/>
            <a:stretch/>
          </p:blipFill>
          <p:spPr bwMode="auto">
            <a:xfrm>
              <a:off x="5966772" y="5146650"/>
              <a:ext cx="385870" cy="56728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DD00F793-2003-6C6C-CACC-20EB680928A9}"/>
              </a:ext>
            </a:extLst>
          </p:cNvPr>
          <p:cNvSpPr txBox="1"/>
          <p:nvPr/>
        </p:nvSpPr>
        <p:spPr>
          <a:xfrm rot="5400000">
            <a:off x="-474141" y="2876666"/>
            <a:ext cx="3821090" cy="704963"/>
          </a:xfrm>
          <a:prstGeom prst="rect">
            <a:avLst/>
          </a:prstGeom>
          <a:noFill/>
        </p:spPr>
        <p:txBody>
          <a:bodyPr vert="eaVert" wrap="none" rtlCol="0">
            <a:prstTxWarp prst="textPlain">
              <a:avLst/>
            </a:prstTxWarp>
            <a:spAutoFit/>
          </a:bodyPr>
          <a:lstStyle/>
          <a:p>
            <a:r>
              <a:rPr lang="ja-JP" altLang="en-US" sz="4800" spc="-600" dirty="0">
                <a:ln w="38100">
                  <a:noFill/>
                </a:ln>
                <a:solidFill>
                  <a:srgbClr val="7030A0"/>
                </a:solidFill>
                <a:effectLst>
                  <a:glow rad="76200">
                    <a:schemeClr val="bg1"/>
                  </a:glow>
                </a:effectLst>
                <a:latin typeface="モボ" panose="02000700000000000000" pitchFamily="50" charset="-128"/>
                <a:ea typeface="モボ" panose="02000700000000000000" pitchFamily="50" charset="-128"/>
                <a:cs typeface="07あかずきんポップ Heavy" panose="00000900000000000000" pitchFamily="50" charset="-128"/>
              </a:rPr>
              <a:t>番付スタンプラリー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6D27F730-162A-52FC-7FED-DAA22FD06A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532" y="403445"/>
            <a:ext cx="811062" cy="796097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C0410FE3-98C7-03ED-C831-A4F5C02796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169" y="403445"/>
            <a:ext cx="811062" cy="796097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92E2BC98-68D0-E8ED-D62E-BF8F05B479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194" y="403445"/>
            <a:ext cx="811062" cy="796097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3C2A864-A3BB-8A34-0DB9-49AC07FB26C3}"/>
              </a:ext>
            </a:extLst>
          </p:cNvPr>
          <p:cNvSpPr txBox="1"/>
          <p:nvPr/>
        </p:nvSpPr>
        <p:spPr>
          <a:xfrm rot="5400000">
            <a:off x="1946729" y="2876667"/>
            <a:ext cx="3821090" cy="704963"/>
          </a:xfrm>
          <a:prstGeom prst="rect">
            <a:avLst/>
          </a:prstGeom>
          <a:noFill/>
        </p:spPr>
        <p:txBody>
          <a:bodyPr vert="eaVert" wrap="none" rtlCol="0">
            <a:prstTxWarp prst="textPlain">
              <a:avLst/>
            </a:prstTxWarp>
            <a:spAutoFit/>
          </a:bodyPr>
          <a:lstStyle/>
          <a:p>
            <a:r>
              <a:rPr lang="ja-JP" altLang="en-US" sz="4800" spc="-600" dirty="0">
                <a:ln w="38100">
                  <a:noFill/>
                </a:ln>
                <a:solidFill>
                  <a:srgbClr val="7030A0"/>
                </a:solidFill>
                <a:effectLst>
                  <a:glow rad="76200">
                    <a:schemeClr val="bg1"/>
                  </a:glow>
                </a:effectLst>
                <a:latin typeface="モボ" panose="02000700000000000000" pitchFamily="50" charset="-128"/>
                <a:ea typeface="モボ" panose="02000700000000000000" pitchFamily="50" charset="-128"/>
                <a:cs typeface="07あかずきんポップ Heavy" panose="00000900000000000000" pitchFamily="50" charset="-128"/>
              </a:rPr>
              <a:t>番付スタンプラリー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5CF3B5E-AC71-FCB9-5793-F2D115D27426}"/>
              </a:ext>
            </a:extLst>
          </p:cNvPr>
          <p:cNvSpPr txBox="1"/>
          <p:nvPr/>
        </p:nvSpPr>
        <p:spPr>
          <a:xfrm rot="5400000">
            <a:off x="4415367" y="2876668"/>
            <a:ext cx="3821090" cy="704963"/>
          </a:xfrm>
          <a:prstGeom prst="rect">
            <a:avLst/>
          </a:prstGeom>
          <a:noFill/>
        </p:spPr>
        <p:txBody>
          <a:bodyPr vert="eaVert" wrap="none" rtlCol="0">
            <a:prstTxWarp prst="textPlain">
              <a:avLst/>
            </a:prstTxWarp>
            <a:spAutoFit/>
          </a:bodyPr>
          <a:lstStyle/>
          <a:p>
            <a:r>
              <a:rPr lang="ja-JP" altLang="en-US" sz="4800" spc="-600" dirty="0">
                <a:ln w="38100">
                  <a:noFill/>
                </a:ln>
                <a:solidFill>
                  <a:srgbClr val="7030A0"/>
                </a:solidFill>
                <a:effectLst>
                  <a:glow rad="76200">
                    <a:schemeClr val="bg1"/>
                  </a:glow>
                </a:effectLst>
                <a:latin typeface="モボ" panose="02000700000000000000" pitchFamily="50" charset="-128"/>
                <a:ea typeface="モボ" panose="02000700000000000000" pitchFamily="50" charset="-128"/>
                <a:cs typeface="07あかずきんポップ Heavy" panose="00000900000000000000" pitchFamily="50" charset="-128"/>
              </a:rPr>
              <a:t>番付スタンプラリー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D34A7E90-210C-5AF2-3E03-34C6F03F0539}"/>
              </a:ext>
            </a:extLst>
          </p:cNvPr>
          <p:cNvGrpSpPr/>
          <p:nvPr/>
        </p:nvGrpSpPr>
        <p:grpSpPr>
          <a:xfrm>
            <a:off x="3166860" y="5225649"/>
            <a:ext cx="1376105" cy="533891"/>
            <a:chOff x="5538193" y="5063921"/>
            <a:chExt cx="1596220" cy="650017"/>
          </a:xfrm>
        </p:grpSpPr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3C63CE52-BED0-C087-C2C0-5D9DF2EBB776}"/>
                </a:ext>
              </a:extLst>
            </p:cNvPr>
            <p:cNvSpPr txBox="1"/>
            <p:nvPr/>
          </p:nvSpPr>
          <p:spPr>
            <a:xfrm>
              <a:off x="5538193" y="5065998"/>
              <a:ext cx="1596220" cy="638475"/>
            </a:xfrm>
            <a:prstGeom prst="rect">
              <a:avLst/>
            </a:prstGeom>
            <a:noFill/>
          </p:spPr>
          <p:txBody>
            <a:bodyPr wrap="square" rtlCol="0">
              <a:prstTxWarp prst="textPlain">
                <a:avLst/>
              </a:prstTxWarp>
              <a:spAutoFit/>
            </a:bodyPr>
            <a:lstStyle/>
            <a:p>
              <a:r>
                <a:rPr kumimoji="1" lang="en-US" altLang="ja-JP" spc="-300" dirty="0">
                  <a:ln w="76200">
                    <a:solidFill>
                      <a:srgbClr val="441D61"/>
                    </a:solidFill>
                  </a:ln>
                  <a:solidFill>
                    <a:srgbClr val="FE341E"/>
                  </a:solidFill>
                  <a:latin typeface="モボ" panose="02000700000000000000" pitchFamily="50" charset="-128"/>
                  <a:ea typeface="モボ" panose="02000700000000000000" pitchFamily="50" charset="-128"/>
                  <a:cs typeface="07あかずきんポップ Heavy" panose="00000900000000000000" pitchFamily="50" charset="-128"/>
                </a:rPr>
                <a:t>2025</a:t>
              </a:r>
              <a:endParaRPr kumimoji="1" lang="ja-JP" altLang="en-US" spc="-300" dirty="0">
                <a:ln w="76200">
                  <a:solidFill>
                    <a:srgbClr val="441D61"/>
                  </a:solidFill>
                </a:ln>
                <a:solidFill>
                  <a:srgbClr val="FE341E"/>
                </a:solidFill>
                <a:latin typeface="モボ" panose="02000700000000000000" pitchFamily="50" charset="-128"/>
                <a:ea typeface="モボ" panose="02000700000000000000" pitchFamily="50" charset="-128"/>
                <a:cs typeface="07あかずきんポップ Heavy" panose="00000900000000000000" pitchFamily="50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C4B983F5-FA08-2D72-32E4-D46D0E17F8BF}"/>
                </a:ext>
              </a:extLst>
            </p:cNvPr>
            <p:cNvSpPr txBox="1"/>
            <p:nvPr/>
          </p:nvSpPr>
          <p:spPr>
            <a:xfrm>
              <a:off x="5538193" y="5063921"/>
              <a:ext cx="1596220" cy="638474"/>
            </a:xfrm>
            <a:prstGeom prst="rect">
              <a:avLst/>
            </a:prstGeom>
            <a:noFill/>
          </p:spPr>
          <p:txBody>
            <a:bodyPr wrap="square" rtlCol="0">
              <a:prstTxWarp prst="textPlain">
                <a:avLst/>
              </a:prstTxWarp>
              <a:spAutoFit/>
            </a:bodyPr>
            <a:lstStyle/>
            <a:p>
              <a:r>
                <a:rPr kumimoji="1" lang="en-US" altLang="ja-JP" spc="-300" dirty="0">
                  <a:solidFill>
                    <a:srgbClr val="FFC000"/>
                  </a:solidFill>
                  <a:latin typeface="モボ" panose="02000700000000000000" pitchFamily="50" charset="-128"/>
                  <a:ea typeface="モボ" panose="02000700000000000000" pitchFamily="50" charset="-128"/>
                  <a:cs typeface="07あかずきんポップ Heavy" panose="00000900000000000000" pitchFamily="50" charset="-128"/>
                </a:rPr>
                <a:t>2025</a:t>
              </a:r>
              <a:endParaRPr kumimoji="1" lang="ja-JP" altLang="en-US" spc="-300" dirty="0">
                <a:solidFill>
                  <a:srgbClr val="FFC000"/>
                </a:solidFill>
                <a:latin typeface="モボ" panose="02000700000000000000" pitchFamily="50" charset="-128"/>
                <a:ea typeface="モボ" panose="02000700000000000000" pitchFamily="50" charset="-128"/>
                <a:cs typeface="07あかずきんポップ Heavy" panose="00000900000000000000" pitchFamily="50" charset="-128"/>
              </a:endParaRPr>
            </a:p>
          </p:txBody>
        </p:sp>
        <p:sp>
          <p:nvSpPr>
            <p:cNvPr id="23" name="楕円 22">
              <a:extLst>
                <a:ext uri="{FF2B5EF4-FFF2-40B4-BE49-F238E27FC236}">
                  <a16:creationId xmlns:a16="http://schemas.microsoft.com/office/drawing/2014/main" id="{FE408A72-340C-D5B3-A9E2-B6468A950292}"/>
                </a:ext>
              </a:extLst>
            </p:cNvPr>
            <p:cNvSpPr/>
            <p:nvPr/>
          </p:nvSpPr>
          <p:spPr>
            <a:xfrm>
              <a:off x="5974371" y="5137315"/>
              <a:ext cx="337983" cy="48213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pic>
          <p:nvPicPr>
            <p:cNvPr id="24" name="Picture 2" descr="akihiro-matsumura | 落書きイラスト, おすもう, お相撲さん イラスト">
              <a:extLst>
                <a:ext uri="{FF2B5EF4-FFF2-40B4-BE49-F238E27FC236}">
                  <a16:creationId xmlns:a16="http://schemas.microsoft.com/office/drawing/2014/main" id="{644E25A8-46BE-CFFB-75A4-4CB1070EB1E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349" t="54223" r="51576" b="-585"/>
            <a:stretch/>
          </p:blipFill>
          <p:spPr bwMode="auto">
            <a:xfrm>
              <a:off x="5966772" y="5146650"/>
              <a:ext cx="385870" cy="56728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A7250EE7-D0F1-2E8F-7508-D38DD68845CF}"/>
              </a:ext>
            </a:extLst>
          </p:cNvPr>
          <p:cNvGrpSpPr/>
          <p:nvPr/>
        </p:nvGrpSpPr>
        <p:grpSpPr>
          <a:xfrm>
            <a:off x="5607417" y="5225649"/>
            <a:ext cx="1376105" cy="533891"/>
            <a:chOff x="5538193" y="5063921"/>
            <a:chExt cx="1596220" cy="650017"/>
          </a:xfrm>
        </p:grpSpPr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14D46B2A-D7BA-D645-B8C5-374B8FE5D661}"/>
                </a:ext>
              </a:extLst>
            </p:cNvPr>
            <p:cNvSpPr txBox="1"/>
            <p:nvPr/>
          </p:nvSpPr>
          <p:spPr>
            <a:xfrm>
              <a:off x="5538193" y="5065998"/>
              <a:ext cx="1596220" cy="638475"/>
            </a:xfrm>
            <a:prstGeom prst="rect">
              <a:avLst/>
            </a:prstGeom>
            <a:noFill/>
          </p:spPr>
          <p:txBody>
            <a:bodyPr wrap="square" rtlCol="0">
              <a:prstTxWarp prst="textPlain">
                <a:avLst/>
              </a:prstTxWarp>
              <a:spAutoFit/>
            </a:bodyPr>
            <a:lstStyle/>
            <a:p>
              <a:r>
                <a:rPr kumimoji="1" lang="en-US" altLang="ja-JP" spc="-300" dirty="0">
                  <a:ln w="76200">
                    <a:solidFill>
                      <a:srgbClr val="441D61"/>
                    </a:solidFill>
                  </a:ln>
                  <a:solidFill>
                    <a:srgbClr val="FE341E"/>
                  </a:solidFill>
                  <a:latin typeface="モボ" panose="02000700000000000000" pitchFamily="50" charset="-128"/>
                  <a:ea typeface="モボ" panose="02000700000000000000" pitchFamily="50" charset="-128"/>
                  <a:cs typeface="07あかずきんポップ Heavy" panose="00000900000000000000" pitchFamily="50" charset="-128"/>
                </a:rPr>
                <a:t>2025</a:t>
              </a:r>
              <a:endParaRPr kumimoji="1" lang="ja-JP" altLang="en-US" spc="-300" dirty="0">
                <a:ln w="76200">
                  <a:solidFill>
                    <a:srgbClr val="441D61"/>
                  </a:solidFill>
                </a:ln>
                <a:solidFill>
                  <a:srgbClr val="FE341E"/>
                </a:solidFill>
                <a:latin typeface="モボ" panose="02000700000000000000" pitchFamily="50" charset="-128"/>
                <a:ea typeface="モボ" panose="02000700000000000000" pitchFamily="50" charset="-128"/>
                <a:cs typeface="07あかずきんポップ Heavy" panose="00000900000000000000" pitchFamily="50" charset="-128"/>
              </a:endParaRP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72341363-7435-39D8-ED6A-9354E80D7EF4}"/>
                </a:ext>
              </a:extLst>
            </p:cNvPr>
            <p:cNvSpPr txBox="1"/>
            <p:nvPr/>
          </p:nvSpPr>
          <p:spPr>
            <a:xfrm>
              <a:off x="5538193" y="5063921"/>
              <a:ext cx="1596220" cy="638474"/>
            </a:xfrm>
            <a:prstGeom prst="rect">
              <a:avLst/>
            </a:prstGeom>
            <a:noFill/>
          </p:spPr>
          <p:txBody>
            <a:bodyPr wrap="square" rtlCol="0">
              <a:prstTxWarp prst="textPlain">
                <a:avLst/>
              </a:prstTxWarp>
              <a:spAutoFit/>
            </a:bodyPr>
            <a:lstStyle/>
            <a:p>
              <a:r>
                <a:rPr kumimoji="1" lang="en-US" altLang="ja-JP" spc="-300" dirty="0">
                  <a:solidFill>
                    <a:srgbClr val="FFC000"/>
                  </a:solidFill>
                  <a:latin typeface="モボ" panose="02000700000000000000" pitchFamily="50" charset="-128"/>
                  <a:ea typeface="モボ" panose="02000700000000000000" pitchFamily="50" charset="-128"/>
                  <a:cs typeface="07あかずきんポップ Heavy" panose="00000900000000000000" pitchFamily="50" charset="-128"/>
                </a:rPr>
                <a:t>2025</a:t>
              </a:r>
              <a:endParaRPr kumimoji="1" lang="ja-JP" altLang="en-US" spc="-300" dirty="0">
                <a:solidFill>
                  <a:srgbClr val="FFC000"/>
                </a:solidFill>
                <a:latin typeface="モボ" panose="02000700000000000000" pitchFamily="50" charset="-128"/>
                <a:ea typeface="モボ" panose="02000700000000000000" pitchFamily="50" charset="-128"/>
                <a:cs typeface="07あかずきんポップ Heavy" panose="00000900000000000000" pitchFamily="50" charset="-128"/>
              </a:endParaRPr>
            </a:p>
          </p:txBody>
        </p:sp>
        <p:sp>
          <p:nvSpPr>
            <p:cNvPr id="35" name="楕円 34">
              <a:extLst>
                <a:ext uri="{FF2B5EF4-FFF2-40B4-BE49-F238E27FC236}">
                  <a16:creationId xmlns:a16="http://schemas.microsoft.com/office/drawing/2014/main" id="{BC53F158-8226-2C5D-66DA-1AE0CE09FFBB}"/>
                </a:ext>
              </a:extLst>
            </p:cNvPr>
            <p:cNvSpPr/>
            <p:nvPr/>
          </p:nvSpPr>
          <p:spPr>
            <a:xfrm>
              <a:off x="5974371" y="5137315"/>
              <a:ext cx="337983" cy="48213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pic>
          <p:nvPicPr>
            <p:cNvPr id="37" name="Picture 2" descr="akihiro-matsumura | 落書きイラスト, おすもう, お相撲さん イラスト">
              <a:extLst>
                <a:ext uri="{FF2B5EF4-FFF2-40B4-BE49-F238E27FC236}">
                  <a16:creationId xmlns:a16="http://schemas.microsoft.com/office/drawing/2014/main" id="{885A22B1-2667-05E1-0959-373E456E9F7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349" t="54223" r="51576" b="-585"/>
            <a:stretch/>
          </p:blipFill>
          <p:spPr bwMode="auto">
            <a:xfrm>
              <a:off x="5966772" y="5146650"/>
              <a:ext cx="385870" cy="56728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3D4391D-FE8B-8555-B568-883537EB8009}"/>
              </a:ext>
            </a:extLst>
          </p:cNvPr>
          <p:cNvSpPr txBox="1"/>
          <p:nvPr/>
        </p:nvSpPr>
        <p:spPr>
          <a:xfrm>
            <a:off x="-1887760" y="403445"/>
            <a:ext cx="1693612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編集用</a:t>
            </a:r>
          </a:p>
        </p:txBody>
      </p:sp>
    </p:spTree>
    <p:extLst>
      <p:ext uri="{BB962C8B-B14F-4D97-AF65-F5344CB8AC3E}">
        <p14:creationId xmlns:p14="http://schemas.microsoft.com/office/powerpoint/2010/main" val="3625631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2436</TotalTime>
  <Words>20</Words>
  <Application>Microsoft Office PowerPoint</Application>
  <PresentationFormat>A4 210 x 297 mm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HGPｺﾞｼｯｸE</vt:lpstr>
      <vt:lpstr>ＭＳ 明朝</vt:lpstr>
      <vt:lpstr>メイリオ</vt:lpstr>
      <vt:lpstr>モボ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Typic</dc:creator>
  <cp:lastModifiedBy>貴志 中山</cp:lastModifiedBy>
  <cp:revision>91</cp:revision>
  <cp:lastPrinted>2024-05-31T23:56:08Z</cp:lastPrinted>
  <dcterms:created xsi:type="dcterms:W3CDTF">2014-11-19T07:30:07Z</dcterms:created>
  <dcterms:modified xsi:type="dcterms:W3CDTF">2025-03-22T02:17:35Z</dcterms:modified>
</cp:coreProperties>
</file>